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196" y="-3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4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07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4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7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3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2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6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3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1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8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EEB4C-589B-456C-895C-5E49CD78FBAD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BB6EC-7454-426D-BD27-5831EC46D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6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ECC7E3-2DFC-CD10-3DB4-05522C861528}"/>
              </a:ext>
            </a:extLst>
          </p:cNvPr>
          <p:cNvSpPr/>
          <p:nvPr/>
        </p:nvSpPr>
        <p:spPr>
          <a:xfrm>
            <a:off x="689279" y="7831354"/>
            <a:ext cx="5479441" cy="1479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/>
              <a:t>AFFIDAVIT OF DOMICILE</a:t>
            </a:r>
          </a:p>
          <a:p>
            <a:pPr algn="just">
              <a:lnSpc>
                <a:spcPct val="150000"/>
              </a:lnSpc>
            </a:pPr>
            <a:endParaRPr lang="en-US" sz="1200" b="1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	I, </a:t>
            </a:r>
            <a:r>
              <a:rPr lang="en-US" sz="1200" b="1" dirty="0"/>
              <a:t>[Full Name of Deponent]</a:t>
            </a:r>
            <a:r>
              <a:rPr lang="en-US" sz="1200" dirty="0"/>
              <a:t>, S/o / D/o / W/o </a:t>
            </a:r>
            <a:r>
              <a:rPr lang="en-US" sz="1200" b="1" dirty="0"/>
              <a:t>[Father’s / Husband’s Name]</a:t>
            </a:r>
            <a:r>
              <a:rPr lang="en-US" sz="1200" dirty="0"/>
              <a:t>, aged about </a:t>
            </a:r>
            <a:r>
              <a:rPr lang="en-US" sz="1200" b="1" dirty="0"/>
              <a:t>[Age]</a:t>
            </a:r>
            <a:r>
              <a:rPr lang="en-US" sz="1200" dirty="0"/>
              <a:t> years, occupation </a:t>
            </a:r>
            <a:r>
              <a:rPr lang="en-US" sz="1200" b="1" dirty="0"/>
              <a:t>[Occupation]</a:t>
            </a:r>
            <a:r>
              <a:rPr lang="en-US" sz="1200" dirty="0"/>
              <a:t>, residing at </a:t>
            </a:r>
            <a:r>
              <a:rPr lang="en-US" sz="1200" b="1" dirty="0"/>
              <a:t>[Complete Residential Address]</a:t>
            </a:r>
            <a:r>
              <a:rPr lang="en-US" sz="1200" dirty="0"/>
              <a:t>, do hereby solemnly affirm and state on oath as follows: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B5AB0E-F45C-F010-4A6D-639473EB9B81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No.1/2</a:t>
            </a:r>
          </a:p>
        </p:txBody>
      </p:sp>
    </p:spTree>
    <p:extLst>
      <p:ext uri="{BB962C8B-B14F-4D97-AF65-F5344CB8AC3E}">
        <p14:creationId xmlns:p14="http://schemas.microsoft.com/office/powerpoint/2010/main" val="297034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D9E9AC-23D9-5B50-57B9-CFE82C9F1A5C}"/>
              </a:ext>
            </a:extLst>
          </p:cNvPr>
          <p:cNvSpPr/>
          <p:nvPr/>
        </p:nvSpPr>
        <p:spPr>
          <a:xfrm>
            <a:off x="689279" y="656522"/>
            <a:ext cx="5479441" cy="62500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I am the deponent herein</a:t>
            </a:r>
            <a:r>
              <a:rPr lang="en-US" sz="1200" dirty="0"/>
              <a:t> and am competent to swear to this affidavit and declare the facts stated below.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I am a permanent resident of </a:t>
            </a:r>
            <a:r>
              <a:rPr lang="en-US" sz="1200" b="1" dirty="0"/>
              <a:t>[Village/Town/City]</a:t>
            </a:r>
            <a:r>
              <a:rPr lang="en-US" sz="1200" dirty="0"/>
              <a:t>, </a:t>
            </a:r>
            <a:r>
              <a:rPr lang="en-US" sz="1200" b="1" dirty="0"/>
              <a:t>[Taluk]</a:t>
            </a:r>
            <a:r>
              <a:rPr lang="en-US" sz="1200" dirty="0"/>
              <a:t>, </a:t>
            </a:r>
            <a:r>
              <a:rPr lang="en-US" sz="1200" b="1" dirty="0"/>
              <a:t>[District]</a:t>
            </a:r>
            <a:r>
              <a:rPr lang="en-US" sz="1200" dirty="0"/>
              <a:t>, State of Karnataka, India.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my present residential address is </a:t>
            </a:r>
            <a:r>
              <a:rPr lang="en-US" sz="1200" b="1" dirty="0"/>
              <a:t>[Complete Address, including Village/Ward, Taluk, District, State and PIN Code]</a:t>
            </a:r>
            <a:r>
              <a:rPr lang="en-US" sz="1200" dirty="0"/>
              <a:t>, where I have been residing since </a:t>
            </a:r>
            <a:r>
              <a:rPr lang="en-US" sz="1200" b="1" dirty="0"/>
              <a:t>[Month/Year or Date]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my ordinary and permanent place of residence is the aforesaid address, and my domicile declaration is made for the lawful purpose of </a:t>
            </a:r>
            <a:r>
              <a:rPr lang="en-US" sz="1200" b="1" dirty="0"/>
              <a:t>[specify purpose, such as educational admission, employment, official records or other lawful purpose]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particulars furnished in this affidavit are true and correct to the best of my knowledge and belief and are supported by the relevant documents available with me.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I am executing this affidavit for submission before </a:t>
            </a:r>
            <a:r>
              <a:rPr lang="en-US" sz="1200" b="1" dirty="0"/>
              <a:t>[Name of Department / Authority / Institution]</a:t>
            </a:r>
            <a:r>
              <a:rPr lang="en-US" sz="1200" dirty="0"/>
              <a:t> for the purpose stated above, subject to the applicable laws, rules and requirements of the concerned authority.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I understand that this affidavit does not, by itself, confer any legal status, eligibility, reservation benefit or entitlement that requires a separate certificate or determination by a competent authority.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algn="just"/>
            <a:r>
              <a:rPr lang="en-US" sz="1200" b="1" dirty="0"/>
              <a:t>VERIFICATION</a:t>
            </a:r>
          </a:p>
          <a:p>
            <a:pPr algn="just"/>
            <a:endParaRPr lang="en-US" sz="1200" b="1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	I, </a:t>
            </a:r>
            <a:r>
              <a:rPr lang="en-US" sz="1200" b="1" dirty="0"/>
              <a:t>[Full Name of Deponent]</a:t>
            </a:r>
            <a:r>
              <a:rPr lang="en-US" sz="1200" dirty="0"/>
              <a:t>, the deponent above named, do hereby verify that the contents of paragraphs 1 to 7 of this affidavit are true and correct to the best of my knowledge and belief, and that no material fact has been concealed therefrom.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C802D-351E-B508-E81C-0D33F470DE30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No.2/2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D13B7-84ED-C3A3-A6B2-65E44798F96E}"/>
              </a:ext>
            </a:extLst>
          </p:cNvPr>
          <p:cNvSpPr/>
          <p:nvPr/>
        </p:nvSpPr>
        <p:spPr>
          <a:xfrm>
            <a:off x="3079287" y="7284894"/>
            <a:ext cx="323896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Signature / Left Thumb Impression of Deponent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B0556E-0F88-AA36-7FC7-89007F043095}"/>
              </a:ext>
            </a:extLst>
          </p:cNvPr>
          <p:cNvSpPr/>
          <p:nvPr/>
        </p:nvSpPr>
        <p:spPr>
          <a:xfrm>
            <a:off x="600675" y="7192560"/>
            <a:ext cx="5629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Place:</a:t>
            </a:r>
          </a:p>
          <a:p>
            <a:pPr algn="just"/>
            <a:r>
              <a:rPr lang="en-US" sz="1200" b="1" dirty="0"/>
              <a:t>Date: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63405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358</Words>
  <Application>Microsoft Office PowerPoint</Application>
  <PresentationFormat>A4 Paper (210x297 mm)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Datta Aihole</dc:creator>
  <cp:lastModifiedBy>Datta Aihole</cp:lastModifiedBy>
  <cp:revision>2</cp:revision>
  <dcterms:created xsi:type="dcterms:W3CDTF">2026-10-24T12:15:30Z</dcterms:created>
  <dcterms:modified xsi:type="dcterms:W3CDTF">2026-10-24T12:22:27Z</dcterms:modified>
</cp:coreProperties>
</file>