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72" y="-30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23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02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96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86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69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571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424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52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4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0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52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94A66-3C37-498E-9DCF-F5E8E31B1A5B}" type="datetimeFigureOut">
              <a:rPr lang="en-US" smtClean="0"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2D4C3-EFEE-4CA1-98F1-F4355274E0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06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379051-E750-65A9-AF3E-4412DF38A15D}"/>
              </a:ext>
            </a:extLst>
          </p:cNvPr>
          <p:cNvSpPr/>
          <p:nvPr/>
        </p:nvSpPr>
        <p:spPr>
          <a:xfrm>
            <a:off x="539749" y="586561"/>
            <a:ext cx="5772151" cy="73404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dirty="0"/>
              <a:t>AFFIDAVIT OF IDENTITY</a:t>
            </a:r>
          </a:p>
          <a:p>
            <a:pPr algn="just"/>
            <a:endParaRPr lang="en-US" sz="1200" b="1" dirty="0"/>
          </a:p>
          <a:p>
            <a:pPr algn="just"/>
            <a:endParaRPr lang="en-US" sz="1200" dirty="0"/>
          </a:p>
          <a:p>
            <a:pPr algn="just"/>
            <a:r>
              <a:rPr lang="en-US" sz="1200" dirty="0"/>
              <a:t>	I, </a:t>
            </a:r>
            <a:r>
              <a:rPr lang="en-US" sz="1200" b="1" dirty="0"/>
              <a:t>Sri/Smt.________________________</a:t>
            </a:r>
            <a:r>
              <a:rPr lang="en-US" sz="1200" dirty="0"/>
              <a:t>, S/o, D/o, W/o ________________________,aged about________ years, occupation _____________________, residing at _______________________________, do hereby solemnly affirm and declare as follows:</a:t>
            </a:r>
          </a:p>
          <a:p>
            <a:pPr algn="just">
              <a:lnSpc>
                <a:spcPct val="150000"/>
              </a:lnSpc>
            </a:pPr>
            <a:endParaRPr lang="en-US" sz="600" dirty="0"/>
          </a:p>
          <a:p>
            <a:pPr lvl="0" algn="just"/>
            <a:r>
              <a:rPr lang="en-US" sz="1200" dirty="0"/>
              <a:t>That I am the deponent of this affidavit and am fully acquainted with the facts stated herein.</a:t>
            </a:r>
          </a:p>
          <a:p>
            <a:pPr lvl="0" algn="just"/>
            <a:endParaRPr lang="en-US" sz="600" dirty="0"/>
          </a:p>
          <a:p>
            <a:pPr lvl="0" algn="just"/>
            <a:r>
              <a:rPr lang="en-US" sz="1200" dirty="0"/>
              <a:t>That my full and correct name is </a:t>
            </a:r>
            <a:r>
              <a:rPr lang="en-US" sz="1200" b="1" dirty="0"/>
              <a:t>________________________</a:t>
            </a:r>
            <a:r>
              <a:rPr lang="en-US" sz="1200" dirty="0"/>
              <a:t>, as mentioned in my identity documents.</a:t>
            </a:r>
          </a:p>
          <a:p>
            <a:pPr lvl="0" algn="just"/>
            <a:endParaRPr lang="en-US" sz="600" dirty="0"/>
          </a:p>
          <a:p>
            <a:pPr lvl="0" algn="just"/>
            <a:r>
              <a:rPr lang="en-US" sz="1200" dirty="0"/>
              <a:t>That my father's/husband's name is </a:t>
            </a:r>
            <a:r>
              <a:rPr lang="en-US" sz="1200" b="1" dirty="0"/>
              <a:t>________________________</a:t>
            </a:r>
            <a:r>
              <a:rPr lang="en-US" sz="1200" dirty="0"/>
              <a:t>, and my date of birth is </a:t>
            </a:r>
            <a:r>
              <a:rPr lang="en-US" sz="1200" b="1" dirty="0"/>
              <a:t>______________</a:t>
            </a:r>
            <a:r>
              <a:rPr lang="en-US" sz="1200" dirty="0"/>
              <a:t>.</a:t>
            </a:r>
          </a:p>
          <a:p>
            <a:pPr lvl="0" algn="just"/>
            <a:endParaRPr lang="en-US" sz="1200" dirty="0"/>
          </a:p>
          <a:p>
            <a:pPr lvl="0" algn="just"/>
            <a:r>
              <a:rPr lang="en-US" sz="1200" dirty="0"/>
              <a:t>That I am a permanent resident of the address mentioned above.</a:t>
            </a:r>
          </a:p>
          <a:p>
            <a:pPr lvl="0" algn="just"/>
            <a:r>
              <a:rPr lang="en-US" sz="1200" dirty="0"/>
              <a:t>That my identity is evidenced by the following document(s):</a:t>
            </a:r>
          </a:p>
          <a:p>
            <a:pPr lvl="0" algn="just"/>
            <a:endParaRPr lang="en-US" sz="1200" dirty="0"/>
          </a:p>
          <a:p>
            <a:pPr lvl="1" algn="just"/>
            <a:r>
              <a:rPr lang="en-US" sz="1200" b="1" dirty="0"/>
              <a:t>Aadhaar Card No. : ______________________________</a:t>
            </a:r>
          </a:p>
          <a:p>
            <a:pPr lvl="1" algn="just"/>
            <a:r>
              <a:rPr lang="en-US" sz="1200" b="1" dirty="0"/>
              <a:t>Voter ID / PAN Card / Passport No.: _________________</a:t>
            </a:r>
          </a:p>
          <a:p>
            <a:pPr lvl="1" algn="just"/>
            <a:r>
              <a:rPr lang="en-US" sz="1200" b="1" dirty="0"/>
              <a:t>Other identity document: _________________________</a:t>
            </a:r>
          </a:p>
          <a:p>
            <a:pPr lvl="1" algn="just"/>
            <a:endParaRPr lang="en-US" sz="1200" dirty="0"/>
          </a:p>
          <a:p>
            <a:pPr lvl="0" algn="just"/>
            <a:r>
              <a:rPr lang="en-US" sz="1200" dirty="0"/>
              <a:t>That the particulars stated in this affidavit are true and correct to the best of my knowledge and belief.</a:t>
            </a:r>
          </a:p>
          <a:p>
            <a:pPr lvl="0" algn="just"/>
            <a:endParaRPr lang="en-US" sz="1200" dirty="0"/>
          </a:p>
          <a:p>
            <a:pPr lvl="0" algn="just"/>
            <a:r>
              <a:rPr lang="en-US" sz="1200" dirty="0"/>
              <a:t>That this affidavit is made for the purpose of </a:t>
            </a:r>
            <a:r>
              <a:rPr lang="en-US" sz="1200" b="1" dirty="0"/>
              <a:t>__________________________</a:t>
            </a:r>
            <a:r>
              <a:rPr lang="en-US" sz="1200" dirty="0"/>
              <a:t> and for submission before the concerned authority.</a:t>
            </a:r>
          </a:p>
          <a:p>
            <a:pPr lvl="0" algn="just"/>
            <a:endParaRPr lang="en-US" sz="1200" dirty="0"/>
          </a:p>
          <a:p>
            <a:pPr lvl="0" algn="just"/>
            <a:r>
              <a:rPr lang="en-US" sz="1200" dirty="0"/>
              <a:t>That I am executing this affidavit voluntarily for lawful purposes.</a:t>
            </a:r>
          </a:p>
          <a:p>
            <a:pPr lvl="0" algn="just"/>
            <a:endParaRPr lang="en-US" sz="1200" dirty="0"/>
          </a:p>
          <a:p>
            <a:pPr algn="just"/>
            <a:r>
              <a:rPr lang="en-US" sz="1200" b="1" dirty="0"/>
              <a:t>VERIFICATION</a:t>
            </a:r>
          </a:p>
          <a:p>
            <a:pPr algn="just"/>
            <a:endParaRPr lang="en-US" sz="1200" b="1" dirty="0"/>
          </a:p>
          <a:p>
            <a:pPr algn="just"/>
            <a:r>
              <a:rPr lang="en-US" sz="1200" dirty="0"/>
              <a:t>	I, the above-named deponent, do hereby verify that the contents of paragraphs 1 to 8 of this affidavit are true and correct to the best of my knowledge and belief, and nothing material has been concealed therefrom.</a:t>
            </a:r>
          </a:p>
          <a:p>
            <a:pPr algn="just"/>
            <a:endParaRPr lang="en-US" sz="1200" dirty="0"/>
          </a:p>
          <a:p>
            <a:pPr algn="just"/>
            <a:r>
              <a:rPr lang="en-US" sz="1200" dirty="0"/>
              <a:t>Place: _______________</a:t>
            </a:r>
          </a:p>
          <a:p>
            <a:pPr algn="just"/>
            <a:r>
              <a:rPr lang="en-US" sz="1200" dirty="0"/>
              <a:t>Date: ________________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16F2C1-0988-7248-5042-7C4F73388E0B}"/>
              </a:ext>
            </a:extLst>
          </p:cNvPr>
          <p:cNvSpPr/>
          <p:nvPr/>
        </p:nvSpPr>
        <p:spPr>
          <a:xfrm>
            <a:off x="3079287" y="7558385"/>
            <a:ext cx="3238964" cy="27699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en-US" sz="1200" b="1" dirty="0"/>
              <a:t>Signature / Left Thumb Impression of Deponent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23442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</TotalTime>
  <Words>239</Words>
  <Application>Microsoft Office PowerPoint</Application>
  <PresentationFormat>A4 Paper (210x297 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Datta Aihole</dc:creator>
  <cp:lastModifiedBy>Datta Aihole</cp:lastModifiedBy>
  <cp:revision>1</cp:revision>
  <dcterms:created xsi:type="dcterms:W3CDTF">2026-10-24T04:08:26Z</dcterms:created>
  <dcterms:modified xsi:type="dcterms:W3CDTF">2026-10-24T04:26:44Z</dcterms:modified>
</cp:coreProperties>
</file>