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90" d="100"/>
          <a:sy n="90" d="100"/>
        </p:scale>
        <p:origin x="1196" y="-30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FDCD0A-3BA6-462F-8655-ACE571AE25E4}"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2574917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FDCD0A-3BA6-462F-8655-ACE571AE25E4}"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792638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FDCD0A-3BA6-462F-8655-ACE571AE25E4}"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184485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FDCD0A-3BA6-462F-8655-ACE571AE25E4}" type="datetimeFigureOut">
              <a:rPr lang="en-US" smtClean="0"/>
              <a:t>24-Oct-26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729387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FDCD0A-3BA6-462F-8655-ACE571AE25E4}" type="datetimeFigureOut">
              <a:rPr lang="en-US" smtClean="0"/>
              <a:t>24-Oct-26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392506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FDCD0A-3BA6-462F-8655-ACE571AE25E4}" type="datetimeFigureOut">
              <a:rPr lang="en-US" smtClean="0"/>
              <a:t>24-Oct-26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574094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DCD0A-3BA6-462F-8655-ACE571AE25E4}" type="datetimeFigureOut">
              <a:rPr lang="en-US" smtClean="0"/>
              <a:t>24-Oct-26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297688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EFDCD0A-3BA6-462F-8655-ACE571AE25E4}" type="datetimeFigureOut">
              <a:rPr lang="en-US" smtClean="0"/>
              <a:t>24-Oct-26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5827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EFDCD0A-3BA6-462F-8655-ACE571AE25E4}" type="datetimeFigureOut">
              <a:rPr lang="en-US" smtClean="0"/>
              <a:t>24-Oct-26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436108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FDCD0A-3BA6-462F-8655-ACE571AE25E4}"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205288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FDCD0A-3BA6-462F-8655-ACE571AE25E4}" type="datetimeFigureOut">
              <a:rPr lang="en-US" smtClean="0"/>
              <a:t>24-Oct-26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C85F-0F95-43AA-B809-53A10660A6C7}" type="slidenum">
              <a:rPr lang="en-US" smtClean="0"/>
              <a:t>‹#›</a:t>
            </a:fld>
            <a:endParaRPr lang="en-US"/>
          </a:p>
        </p:txBody>
      </p:sp>
    </p:spTree>
    <p:extLst>
      <p:ext uri="{BB962C8B-B14F-4D97-AF65-F5344CB8AC3E}">
        <p14:creationId xmlns:p14="http://schemas.microsoft.com/office/powerpoint/2010/main" val="3141214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0EFDCD0A-3BA6-462F-8655-ACE571AE25E4}" type="datetimeFigureOut">
              <a:rPr lang="en-US" smtClean="0"/>
              <a:t>24-Oct-26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D24C85F-0F95-43AA-B809-53A10660A6C7}" type="slidenum">
              <a:rPr lang="en-US" smtClean="0"/>
              <a:t>‹#›</a:t>
            </a:fld>
            <a:endParaRPr lang="en-US"/>
          </a:p>
        </p:txBody>
      </p:sp>
    </p:spTree>
    <p:extLst>
      <p:ext uri="{BB962C8B-B14F-4D97-AF65-F5344CB8AC3E}">
        <p14:creationId xmlns:p14="http://schemas.microsoft.com/office/powerpoint/2010/main" val="1968262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CE756CC-DA40-DBA5-CA7D-A151E703B7E6}"/>
              </a:ext>
            </a:extLst>
          </p:cNvPr>
          <p:cNvSpPr/>
          <p:nvPr/>
        </p:nvSpPr>
        <p:spPr>
          <a:xfrm>
            <a:off x="636116" y="7638570"/>
            <a:ext cx="5585767" cy="1510285"/>
          </a:xfrm>
          <a:prstGeom prst="rect">
            <a:avLst/>
          </a:prstGeom>
          <a:noFill/>
        </p:spPr>
        <p:txBody>
          <a:bodyPr wrap="square" lIns="91440" tIns="45720" rIns="91440" bIns="45720">
            <a:spAutoFit/>
          </a:bodyPr>
          <a:lstStyle/>
          <a:p>
            <a:pPr algn="ctr"/>
            <a:r>
              <a:rPr lang="en-US" sz="2000" b="1" dirty="0"/>
              <a:t>AFFIDAVIT FOR CHANGE OF SIGNATURE</a:t>
            </a:r>
          </a:p>
          <a:p>
            <a:pPr algn="ctr"/>
            <a:endParaRPr lang="en-US" sz="2000" b="1" dirty="0"/>
          </a:p>
          <a:p>
            <a:pPr algn="just">
              <a:lnSpc>
                <a:spcPct val="150000"/>
              </a:lnSpc>
            </a:pPr>
            <a:r>
              <a:rPr lang="en-US" sz="1200" dirty="0"/>
              <a:t>	I, </a:t>
            </a:r>
            <a:r>
              <a:rPr lang="en-US" sz="1200" b="1" dirty="0"/>
              <a:t>[Full Name of Deponent]</a:t>
            </a:r>
            <a:r>
              <a:rPr lang="en-US" sz="1200" dirty="0"/>
              <a:t>, S/o / D/o / W/o </a:t>
            </a:r>
            <a:r>
              <a:rPr lang="en-US" sz="1200" b="1" dirty="0"/>
              <a:t>[Father’s / Husband’s Name]</a:t>
            </a:r>
            <a:r>
              <a:rPr lang="en-US" sz="1200" dirty="0"/>
              <a:t>, aged about </a:t>
            </a:r>
            <a:r>
              <a:rPr lang="en-US" sz="1200" b="1" dirty="0"/>
              <a:t>[Age]</a:t>
            </a:r>
            <a:r>
              <a:rPr lang="en-US" sz="1200" dirty="0"/>
              <a:t> years, residing at </a:t>
            </a:r>
            <a:r>
              <a:rPr lang="en-US" sz="1200" b="1" dirty="0"/>
              <a:t>[Full Residential Address]</a:t>
            </a:r>
            <a:r>
              <a:rPr lang="en-US" sz="1200" dirty="0"/>
              <a:t>, do hereby solemnly affirm and declare as follows:</a:t>
            </a:r>
          </a:p>
        </p:txBody>
      </p:sp>
      <p:sp>
        <p:nvSpPr>
          <p:cNvPr id="6" name="Rectangle 5">
            <a:extLst>
              <a:ext uri="{FF2B5EF4-FFF2-40B4-BE49-F238E27FC236}">
                <a16:creationId xmlns:a16="http://schemas.microsoft.com/office/drawing/2014/main" id="{C20E01F0-A83E-749B-841E-C230B9E6C065}"/>
              </a:ext>
            </a:extLst>
          </p:cNvPr>
          <p:cNvSpPr/>
          <p:nvPr/>
        </p:nvSpPr>
        <p:spPr>
          <a:xfrm>
            <a:off x="5265044" y="9172363"/>
            <a:ext cx="971869" cy="276999"/>
          </a:xfrm>
          <a:prstGeom prst="rect">
            <a:avLst/>
          </a:prstGeom>
          <a:noFill/>
        </p:spPr>
        <p:txBody>
          <a:bodyPr wrap="none" lIns="91440" tIns="45720" rIns="91440" bIns="45720">
            <a:spAutoFit/>
          </a:bodyPr>
          <a:lstStyle/>
          <a:p>
            <a:pPr algn="ctr"/>
            <a:r>
              <a:rPr lang="en-US" sz="1200" b="1" cap="none" spc="0" dirty="0">
                <a:ln w="0"/>
                <a:solidFill>
                  <a:schemeClr val="tx1"/>
                </a:solidFill>
              </a:rPr>
              <a:t>Page No.2/2</a:t>
            </a:r>
          </a:p>
        </p:txBody>
      </p:sp>
    </p:spTree>
    <p:extLst>
      <p:ext uri="{BB962C8B-B14F-4D97-AF65-F5344CB8AC3E}">
        <p14:creationId xmlns:p14="http://schemas.microsoft.com/office/powerpoint/2010/main" val="4194796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4A0FC8-00C3-3E75-EE11-8CDBB4BE03F9}"/>
              </a:ext>
            </a:extLst>
          </p:cNvPr>
          <p:cNvSpPr/>
          <p:nvPr/>
        </p:nvSpPr>
        <p:spPr>
          <a:xfrm>
            <a:off x="636116" y="507670"/>
            <a:ext cx="5585767" cy="6924973"/>
          </a:xfrm>
          <a:prstGeom prst="rect">
            <a:avLst/>
          </a:prstGeom>
          <a:noFill/>
        </p:spPr>
        <p:txBody>
          <a:bodyPr wrap="square" lIns="91440" tIns="45720" rIns="91440" bIns="45720">
            <a:spAutoFit/>
          </a:bodyPr>
          <a:lstStyle/>
          <a:p>
            <a:pPr algn="just"/>
            <a:endParaRPr lang="en-US" sz="1200" dirty="0"/>
          </a:p>
          <a:p>
            <a:pPr marL="228600" lvl="0" indent="-228600" algn="just">
              <a:buFont typeface="+mj-lt"/>
              <a:buAutoNum type="arabicPeriod"/>
            </a:pPr>
            <a:r>
              <a:rPr lang="en-US" sz="1200" dirty="0"/>
              <a:t>That I am a citizen of India and the deponent herein, and I am competent to swear this affidavit.</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my full name is </a:t>
            </a:r>
            <a:r>
              <a:rPr lang="en-US" sz="1200" b="1" dirty="0"/>
              <a:t>[Full Name]</a:t>
            </a:r>
            <a:r>
              <a:rPr lang="en-US" sz="1200" dirty="0"/>
              <a:t>, and my present residential address is </a:t>
            </a:r>
            <a:r>
              <a:rPr lang="en-US" sz="1200" b="1" dirty="0"/>
              <a:t>[Full Address]</a:t>
            </a:r>
            <a:r>
              <a:rPr lang="en-US" sz="1200" dirty="0"/>
              <a:t>.</a:t>
            </a:r>
          </a:p>
          <a:p>
            <a:pPr marL="228600" lvl="0" indent="-228600" algn="just">
              <a:buFont typeface="+mj-lt"/>
              <a:buAutoNum type="arabicPeriod"/>
            </a:pPr>
            <a:endParaRPr lang="en-US" sz="1200" dirty="0"/>
          </a:p>
          <a:p>
            <a:pPr marL="228600" lvl="0" indent="-228600" algn="just">
              <a:buFont typeface="+mj-lt"/>
              <a:buAutoNum type="arabicPeriod"/>
            </a:pPr>
            <a:r>
              <a:rPr lang="en-US" sz="1200" dirty="0"/>
              <a:t>That I have previously used the signature reproduced below for signing documents and records:</a:t>
            </a:r>
          </a:p>
          <a:p>
            <a:pPr marL="228600" lvl="0" indent="-228600" algn="just">
              <a:buFont typeface="+mj-lt"/>
              <a:buAutoNum type="arabicPeriod"/>
            </a:pPr>
            <a:endParaRPr lang="en-US" sz="1200" dirty="0"/>
          </a:p>
          <a:p>
            <a:pPr lvl="0" algn="just"/>
            <a:r>
              <a:rPr lang="en-US" sz="1200" b="1" dirty="0"/>
              <a:t>	Previous Signature:</a:t>
            </a:r>
            <a:r>
              <a:rPr lang="en-US" sz="1200" dirty="0"/>
              <a:t> __________________________</a:t>
            </a:r>
          </a:p>
          <a:p>
            <a:pPr lvl="0" algn="just"/>
            <a:endParaRPr lang="en-US" sz="1200" dirty="0"/>
          </a:p>
          <a:p>
            <a:pPr marL="228600" lvl="0" indent="-228600" algn="just">
              <a:buFont typeface="+mj-lt"/>
              <a:buAutoNum type="arabicPeriod" startAt="4"/>
            </a:pPr>
            <a:r>
              <a:rPr lang="en-US" sz="1200" dirty="0"/>
              <a:t>That for personal and practical reasons, I have decided to change my signature and adopt a new signature for future use. That I shall hereafter use the following signature as my new signature:</a:t>
            </a:r>
          </a:p>
          <a:p>
            <a:pPr lvl="0" algn="just"/>
            <a:endParaRPr lang="en-US" sz="1200" dirty="0"/>
          </a:p>
          <a:p>
            <a:pPr lvl="0" algn="just"/>
            <a:r>
              <a:rPr lang="en-US" sz="1200" b="1" dirty="0"/>
              <a:t>	New Signature:</a:t>
            </a:r>
            <a:r>
              <a:rPr lang="en-US" sz="1200" dirty="0"/>
              <a:t> ______________________________</a:t>
            </a:r>
          </a:p>
          <a:p>
            <a:pPr lvl="0" algn="just"/>
            <a:endParaRPr lang="en-US" sz="1200" dirty="0"/>
          </a:p>
          <a:p>
            <a:pPr marL="228600" lvl="0" indent="-228600" algn="just">
              <a:buFont typeface="+mj-lt"/>
              <a:buAutoNum type="arabicPeriod" startAt="5"/>
            </a:pPr>
            <a:r>
              <a:rPr lang="en-US" sz="1200" dirty="0"/>
              <a:t>That both the previous signature and the new signature belong to me, </a:t>
            </a:r>
            <a:r>
              <a:rPr lang="en-US" sz="1200" b="1" dirty="0"/>
              <a:t>[Full Name]</a:t>
            </a:r>
            <a:r>
              <a:rPr lang="en-US" sz="1200" dirty="0"/>
              <a:t>, and the change of signature does not involve any change in my name or identity.</a:t>
            </a:r>
          </a:p>
          <a:p>
            <a:pPr marL="228600" lvl="0" indent="-228600" algn="just">
              <a:buFont typeface="+mj-lt"/>
              <a:buAutoNum type="arabicPeriod" startAt="5"/>
            </a:pPr>
            <a:endParaRPr lang="en-US" sz="1200" dirty="0"/>
          </a:p>
          <a:p>
            <a:pPr marL="228600" lvl="0" indent="-228600" algn="just">
              <a:buFont typeface="+mj-lt"/>
              <a:buAutoNum type="arabicPeriod" startAt="5"/>
            </a:pPr>
            <a:r>
              <a:rPr lang="en-US" sz="1200" dirty="0"/>
              <a:t>That I undertake to inform the concerned banks, government departments, offices, institutions, and other authorities, wherever necessary, and to complete their prescribed procedures for recording and accepting my new signature.</a:t>
            </a:r>
          </a:p>
          <a:p>
            <a:pPr marL="228600" lvl="0" indent="-228600" algn="just">
              <a:buFont typeface="+mj-lt"/>
              <a:buAutoNum type="arabicPeriod" startAt="5"/>
            </a:pPr>
            <a:endParaRPr lang="en-US" sz="1200" dirty="0"/>
          </a:p>
          <a:p>
            <a:pPr marL="228600" lvl="0" indent="-228600" algn="just">
              <a:buFont typeface="+mj-lt"/>
              <a:buAutoNum type="arabicPeriod" startAt="5"/>
            </a:pPr>
            <a:r>
              <a:rPr lang="en-US" sz="1200" dirty="0"/>
              <a:t>That this affidavit is made to declare the change of my signature and to facilitate the updating of my signature in the relevant records, subject to the applicable rules and verification requirements of the concerned authorities.</a:t>
            </a:r>
          </a:p>
          <a:p>
            <a:pPr marL="228600" lvl="0" indent="-228600" algn="just">
              <a:buFont typeface="+mj-lt"/>
              <a:buAutoNum type="arabicPeriod" startAt="5"/>
            </a:pPr>
            <a:endParaRPr lang="en-US" sz="1200" dirty="0"/>
          </a:p>
          <a:p>
            <a:pPr marL="228600" lvl="0" indent="-228600" algn="just">
              <a:buFont typeface="+mj-lt"/>
              <a:buAutoNum type="arabicPeriod" startAt="5"/>
            </a:pPr>
            <a:r>
              <a:rPr lang="en-US" sz="1200" dirty="0"/>
              <a:t>That the statements made herein are true and correct to the best of my knowledge and belief, and no material fact has been concealed.</a:t>
            </a:r>
          </a:p>
          <a:p>
            <a:pPr lvl="0" algn="just"/>
            <a:endParaRPr lang="en-US" sz="1200" dirty="0"/>
          </a:p>
          <a:p>
            <a:pPr algn="just"/>
            <a:r>
              <a:rPr lang="en-US" sz="1200" b="1" dirty="0"/>
              <a:t>VERIFICATION</a:t>
            </a:r>
          </a:p>
          <a:p>
            <a:pPr algn="just"/>
            <a:endParaRPr lang="en-US" sz="1200" b="1" dirty="0"/>
          </a:p>
          <a:p>
            <a:pPr algn="just"/>
            <a:r>
              <a:rPr lang="en-US" sz="1200" dirty="0"/>
              <a:t>	I, </a:t>
            </a:r>
            <a:r>
              <a:rPr lang="en-US" sz="1200" b="1" dirty="0"/>
              <a:t>[Full Name of Deponent]</a:t>
            </a:r>
            <a:r>
              <a:rPr lang="en-US" sz="1200" dirty="0"/>
              <a:t>, the above-named deponent, do hereby verify that the contents of paragraphs 1 to 9 of this affidavit are true and correct to the best of my knowledge and belief.</a:t>
            </a:r>
          </a:p>
        </p:txBody>
      </p:sp>
      <p:sp>
        <p:nvSpPr>
          <p:cNvPr id="9" name="Rectangle 8">
            <a:extLst>
              <a:ext uri="{FF2B5EF4-FFF2-40B4-BE49-F238E27FC236}">
                <a16:creationId xmlns:a16="http://schemas.microsoft.com/office/drawing/2014/main" id="{98D1BFA7-1633-8CA5-7B4F-77678FB8F1CC}"/>
              </a:ext>
            </a:extLst>
          </p:cNvPr>
          <p:cNvSpPr/>
          <p:nvPr/>
        </p:nvSpPr>
        <p:spPr>
          <a:xfrm>
            <a:off x="5265044" y="9172363"/>
            <a:ext cx="971869" cy="276999"/>
          </a:xfrm>
          <a:prstGeom prst="rect">
            <a:avLst/>
          </a:prstGeom>
          <a:noFill/>
        </p:spPr>
        <p:txBody>
          <a:bodyPr wrap="none" lIns="91440" tIns="45720" rIns="91440" bIns="45720">
            <a:spAutoFit/>
          </a:bodyPr>
          <a:lstStyle/>
          <a:p>
            <a:pPr algn="ctr"/>
            <a:r>
              <a:rPr lang="en-US" sz="1200" b="1" cap="none" spc="0" dirty="0">
                <a:ln w="0"/>
                <a:solidFill>
                  <a:schemeClr val="tx1"/>
                </a:solidFill>
              </a:rPr>
              <a:t>Page No.2/2</a:t>
            </a:r>
          </a:p>
        </p:txBody>
      </p:sp>
      <p:sp>
        <p:nvSpPr>
          <p:cNvPr id="11" name="Rectangle 10">
            <a:extLst>
              <a:ext uri="{FF2B5EF4-FFF2-40B4-BE49-F238E27FC236}">
                <a16:creationId xmlns:a16="http://schemas.microsoft.com/office/drawing/2014/main" id="{4CE21CA9-7AB6-C4ED-7EB2-1A112652A115}"/>
              </a:ext>
            </a:extLst>
          </p:cNvPr>
          <p:cNvSpPr/>
          <p:nvPr/>
        </p:nvSpPr>
        <p:spPr>
          <a:xfrm>
            <a:off x="3079287" y="7615094"/>
            <a:ext cx="3238964" cy="276999"/>
          </a:xfrm>
          <a:prstGeom prst="rect">
            <a:avLst/>
          </a:prstGeom>
          <a:noFill/>
        </p:spPr>
        <p:txBody>
          <a:bodyPr wrap="none" lIns="91440" tIns="45720" rIns="91440" bIns="45720">
            <a:spAutoFit/>
          </a:bodyPr>
          <a:lstStyle/>
          <a:p>
            <a:pPr algn="just"/>
            <a:r>
              <a:rPr lang="en-US" sz="1200" b="1" dirty="0"/>
              <a:t>Signature / Left Thumb Impression of Deponent</a:t>
            </a:r>
            <a:endParaRPr lang="en-US" sz="1200" dirty="0"/>
          </a:p>
        </p:txBody>
      </p:sp>
      <p:sp>
        <p:nvSpPr>
          <p:cNvPr id="13" name="Rectangle 12">
            <a:extLst>
              <a:ext uri="{FF2B5EF4-FFF2-40B4-BE49-F238E27FC236}">
                <a16:creationId xmlns:a16="http://schemas.microsoft.com/office/drawing/2014/main" id="{B86ED89A-8A94-A9DC-A58F-046C04896975}"/>
              </a:ext>
            </a:extLst>
          </p:cNvPr>
          <p:cNvSpPr/>
          <p:nvPr/>
        </p:nvSpPr>
        <p:spPr>
          <a:xfrm>
            <a:off x="600675" y="7522760"/>
            <a:ext cx="562975" cy="461665"/>
          </a:xfrm>
          <a:prstGeom prst="rect">
            <a:avLst/>
          </a:prstGeom>
          <a:noFill/>
        </p:spPr>
        <p:txBody>
          <a:bodyPr wrap="none" lIns="91440" tIns="45720" rIns="91440" bIns="45720">
            <a:spAutoFit/>
          </a:bodyPr>
          <a:lstStyle/>
          <a:p>
            <a:pPr algn="just"/>
            <a:r>
              <a:rPr lang="en-US" sz="1200" b="1" dirty="0"/>
              <a:t>Place:</a:t>
            </a:r>
          </a:p>
          <a:p>
            <a:pPr algn="just"/>
            <a:r>
              <a:rPr lang="en-US" sz="1200" b="1" dirty="0"/>
              <a:t>Date:</a:t>
            </a:r>
            <a:endParaRPr lang="en-US" sz="1200" dirty="0"/>
          </a:p>
        </p:txBody>
      </p:sp>
    </p:spTree>
    <p:extLst>
      <p:ext uri="{BB962C8B-B14F-4D97-AF65-F5344CB8AC3E}">
        <p14:creationId xmlns:p14="http://schemas.microsoft.com/office/powerpoint/2010/main" val="20279405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TotalTime>
  <Words>349</Words>
  <Application>Microsoft Office PowerPoint</Application>
  <PresentationFormat>A4 Paper (210x297 mm)</PresentationFormat>
  <Paragraphs>32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Datta Aihole</dc:creator>
  <cp:lastModifiedBy>Datta Aihole</cp:lastModifiedBy>
  <cp:revision>1</cp:revision>
  <dcterms:created xsi:type="dcterms:W3CDTF">2026-10-24T11:48:08Z</dcterms:created>
  <dcterms:modified xsi:type="dcterms:W3CDTF">2026-10-24T11:58:28Z</dcterms:modified>
</cp:coreProperties>
</file>