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196" y="-2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7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5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79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8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53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23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8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84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5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5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F7A4F-1534-406A-9811-6A16C2FDEA37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58297-CD6B-4D11-B0ED-639E8AEA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13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4663DFF-9A10-1498-F160-F91F7188114D}"/>
              </a:ext>
            </a:extLst>
          </p:cNvPr>
          <p:cNvSpPr/>
          <p:nvPr/>
        </p:nvSpPr>
        <p:spPr>
          <a:xfrm>
            <a:off x="621086" y="7723633"/>
            <a:ext cx="5615827" cy="14487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/>
              <a:t>AFFIDAVIT-CUM-DECLARATION FOR CHANGE OF NAME</a:t>
            </a:r>
          </a:p>
          <a:p>
            <a:pPr algn="ctr"/>
            <a:endParaRPr lang="en-US" b="1" dirty="0"/>
          </a:p>
          <a:p>
            <a:pPr algn="just">
              <a:lnSpc>
                <a:spcPct val="150000"/>
              </a:lnSpc>
            </a:pPr>
            <a:r>
              <a:rPr lang="en-US" sz="1200" dirty="0"/>
              <a:t>	I, </a:t>
            </a:r>
            <a:r>
              <a:rPr lang="en-US" sz="1200" b="1" dirty="0"/>
              <a:t>[NEW NAME]</a:t>
            </a:r>
            <a:r>
              <a:rPr lang="en-US" sz="1200" dirty="0"/>
              <a:t>, formerly known as </a:t>
            </a:r>
            <a:r>
              <a:rPr lang="en-US" sz="1200" b="1" dirty="0"/>
              <a:t>[OLD NAME]</a:t>
            </a:r>
            <a:r>
              <a:rPr lang="en-US" sz="1200" dirty="0"/>
              <a:t>, S/o / D/o / W/o </a:t>
            </a:r>
            <a:r>
              <a:rPr lang="en-US" sz="1200" b="1" dirty="0"/>
              <a:t>[FATHER’S / HUSBAND’S NAME]</a:t>
            </a:r>
            <a:r>
              <a:rPr lang="en-US" sz="1200" dirty="0"/>
              <a:t>, aged about </a:t>
            </a:r>
            <a:r>
              <a:rPr lang="en-US" sz="1200" b="1" dirty="0"/>
              <a:t>[AGE] years</a:t>
            </a:r>
            <a:r>
              <a:rPr lang="en-US" sz="1200" dirty="0"/>
              <a:t>, residing at </a:t>
            </a:r>
            <a:r>
              <a:rPr lang="en-US" sz="1200" b="1" dirty="0"/>
              <a:t>[FULL RESIDENTIAL ADDRESS]</a:t>
            </a:r>
            <a:r>
              <a:rPr lang="en-US" sz="1200" dirty="0"/>
              <a:t>, do hereby solemnly affirm and declare on oath as follows: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B89ADC-8E28-1E39-20F5-987741AE64C2}"/>
              </a:ext>
            </a:extLst>
          </p:cNvPr>
          <p:cNvSpPr/>
          <p:nvPr/>
        </p:nvSpPr>
        <p:spPr>
          <a:xfrm>
            <a:off x="5265044" y="9172363"/>
            <a:ext cx="971869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</a:rPr>
              <a:t>Page No.1/2</a:t>
            </a:r>
          </a:p>
        </p:txBody>
      </p:sp>
    </p:spTree>
    <p:extLst>
      <p:ext uri="{BB962C8B-B14F-4D97-AF65-F5344CB8AC3E}">
        <p14:creationId xmlns:p14="http://schemas.microsoft.com/office/powerpoint/2010/main" val="870037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926C6E-F25C-F235-7957-065E65D3CA1E}"/>
              </a:ext>
            </a:extLst>
          </p:cNvPr>
          <p:cNvSpPr/>
          <p:nvPr/>
        </p:nvSpPr>
        <p:spPr>
          <a:xfrm>
            <a:off x="600675" y="436790"/>
            <a:ext cx="5615827" cy="68963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1200" b="1" dirty="0"/>
              <a:t>That I am the deponent</a:t>
            </a:r>
            <a:r>
              <a:rPr lang="en-US" sz="1200" dirty="0"/>
              <a:t> herein and am competent to swear to this affidavit. The facts stated herein are true to my personal knowledge and belief. </a:t>
            </a:r>
            <a:r>
              <a:rPr lang="en-US" sz="1200" b="1" dirty="0"/>
              <a:t>That my name as presently recorded</a:t>
            </a:r>
            <a:r>
              <a:rPr lang="en-US" sz="1200" dirty="0"/>
              <a:t> in my existing documents and records is </a:t>
            </a:r>
            <a:r>
              <a:rPr lang="en-US" sz="1200" b="1" dirty="0"/>
              <a:t>[OLD NAME]</a:t>
            </a:r>
            <a:r>
              <a:rPr lang="en-US" sz="1200" dirty="0"/>
              <a:t>.</a:t>
            </a:r>
          </a:p>
          <a:p>
            <a:pPr lvl="0" algn="just"/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b="1" dirty="0"/>
              <a:t>That I have voluntarily decided to change my name</a:t>
            </a:r>
            <a:r>
              <a:rPr lang="en-US" sz="1200" dirty="0"/>
              <a:t> from </a:t>
            </a:r>
            <a:r>
              <a:rPr lang="en-US" sz="1200" b="1" dirty="0"/>
              <a:t>[OLD NAME]</a:t>
            </a:r>
            <a:r>
              <a:rPr lang="en-US" sz="1200" dirty="0"/>
              <a:t> to </a:t>
            </a:r>
            <a:r>
              <a:rPr lang="en-US" sz="1200" b="1" dirty="0"/>
              <a:t>[NEW NAME]</a:t>
            </a:r>
            <a:r>
              <a:rPr lang="en-US" sz="1200" dirty="0"/>
              <a:t> for personal reasons, and the change is not intended to deceive, defraud, or mislead any person or authority.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b="1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b="1" dirty="0"/>
              <a:t>That henceforth, I shall be known, called, identified, and addressed as [NEW NAME]</a:t>
            </a:r>
            <a:r>
              <a:rPr lang="en-US" sz="1200" dirty="0"/>
              <a:t> for all lawful purposes, subject to the applicable laws and prescribed procedures.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b="1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b="1" dirty="0"/>
              <a:t>That [OLD NAME] and [NEW NAME] refer to one and the same person</a:t>
            </a:r>
            <a:r>
              <a:rPr lang="en-US" sz="1200" dirty="0"/>
              <a:t>, namely myself, and the change of name does not alter my identity.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b="1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b="1" dirty="0"/>
              <a:t>That I undertake to notify the concerned authorities</a:t>
            </a:r>
            <a:r>
              <a:rPr lang="en-US" sz="1200" dirty="0"/>
              <a:t> and to comply with the applicable requirements for recording my new name in official documents, certificates, registers, and other records, wherever permissible under law.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b="1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b="1" dirty="0"/>
              <a:t>That I declare that this change of name is not being made for any unlawful purpose</a:t>
            </a:r>
            <a:r>
              <a:rPr lang="en-US" sz="1200" dirty="0"/>
              <a:t>, including evasion of legal liabilities, concealment of identity, or misleading any court, government authority, financial institution, or other person.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b="1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b="1" dirty="0"/>
              <a:t>That I am executing this affidavit</a:t>
            </a:r>
            <a:r>
              <a:rPr lang="en-US" sz="1200" dirty="0"/>
              <a:t> as evidence of my declaration of change of name and for submission before the concerned authorities wherever required.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b="1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b="1" dirty="0"/>
              <a:t>That the statements made herein are true and correct</a:t>
            </a:r>
            <a:r>
              <a:rPr lang="en-US" sz="1200" dirty="0"/>
              <a:t> to the best of my knowledge and belief, and no material fact has been knowingly concealed.</a:t>
            </a:r>
          </a:p>
          <a:p>
            <a:pPr lvl="0" algn="just"/>
            <a:endParaRPr lang="en-US" sz="1200" dirty="0"/>
          </a:p>
          <a:p>
            <a:pPr algn="just"/>
            <a:r>
              <a:rPr lang="en-US" sz="1200" b="1" dirty="0"/>
              <a:t>VERIFICATION</a:t>
            </a:r>
          </a:p>
          <a:p>
            <a:pPr algn="just"/>
            <a:endParaRPr lang="en-US" sz="600" b="1" dirty="0"/>
          </a:p>
          <a:p>
            <a:pPr algn="just">
              <a:lnSpc>
                <a:spcPct val="150000"/>
              </a:lnSpc>
            </a:pPr>
            <a:r>
              <a:rPr lang="en-US" sz="1200" dirty="0"/>
              <a:t>	I, </a:t>
            </a:r>
            <a:r>
              <a:rPr lang="en-US" sz="1200" b="1" dirty="0"/>
              <a:t>[NEW NAME]</a:t>
            </a:r>
            <a:r>
              <a:rPr lang="en-US" sz="1200" dirty="0"/>
              <a:t>, the above-named deponent, do hereby verify that the contents of paragraphs 1 to 9 of this affidavit are true and correct to the best of my knowledge and belief, and that nothing material has been concealed therefrom.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77F034-A5DD-AE94-FAFF-168A1D4332E1}"/>
              </a:ext>
            </a:extLst>
          </p:cNvPr>
          <p:cNvSpPr/>
          <p:nvPr/>
        </p:nvSpPr>
        <p:spPr>
          <a:xfrm>
            <a:off x="5265044" y="9172363"/>
            <a:ext cx="971869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</a:rPr>
              <a:t>Page No.2/2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37AAF9-6F09-AA50-7DD7-DD218098D4E2}"/>
              </a:ext>
            </a:extLst>
          </p:cNvPr>
          <p:cNvSpPr/>
          <p:nvPr/>
        </p:nvSpPr>
        <p:spPr>
          <a:xfrm>
            <a:off x="3079287" y="7615094"/>
            <a:ext cx="3238964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n-US" sz="1200" b="1" dirty="0"/>
              <a:t>Signature / Left Thumb Impression of Deponent</a:t>
            </a:r>
            <a:endParaRPr lang="en-US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B20486-F925-6294-3EFF-530B8390276C}"/>
              </a:ext>
            </a:extLst>
          </p:cNvPr>
          <p:cNvSpPr/>
          <p:nvPr/>
        </p:nvSpPr>
        <p:spPr>
          <a:xfrm>
            <a:off x="600675" y="7522760"/>
            <a:ext cx="5629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n-US" sz="1200" b="1" dirty="0"/>
              <a:t>Place:</a:t>
            </a:r>
          </a:p>
          <a:p>
            <a:pPr algn="just"/>
            <a:r>
              <a:rPr lang="en-US" sz="1200" b="1" dirty="0"/>
              <a:t>Date: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21838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439</TotalTime>
  <Words>410</Words>
  <Application>Microsoft Office PowerPoint</Application>
  <PresentationFormat>A4 Paper (210x297 mm)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Datta Aihole</dc:creator>
  <cp:lastModifiedBy>Datta Aihole</cp:lastModifiedBy>
  <cp:revision>2</cp:revision>
  <dcterms:created xsi:type="dcterms:W3CDTF">2026-10-24T04:27:41Z</dcterms:created>
  <dcterms:modified xsi:type="dcterms:W3CDTF">2026-10-24T11:47:27Z</dcterms:modified>
</cp:coreProperties>
</file>