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1196" y="-2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481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76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49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0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4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06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33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68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8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9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2AD3B-BB37-4260-94A0-A9F10842DB44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E597E-D06D-4D52-A5B5-C809D300A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2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BDB88A-926F-0CA9-330B-9E9C70A6F937}"/>
              </a:ext>
            </a:extLst>
          </p:cNvPr>
          <p:cNvSpPr/>
          <p:nvPr/>
        </p:nvSpPr>
        <p:spPr>
          <a:xfrm>
            <a:off x="619313" y="7780341"/>
            <a:ext cx="5619373" cy="15102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/>
              <a:t>AFFIDAVIT OF DEATH</a:t>
            </a:r>
          </a:p>
          <a:p>
            <a:pPr algn="just"/>
            <a:endParaRPr lang="en-US" sz="2000" b="1" dirty="0"/>
          </a:p>
          <a:p>
            <a:pPr algn="just">
              <a:lnSpc>
                <a:spcPct val="150000"/>
              </a:lnSpc>
            </a:pPr>
            <a:r>
              <a:rPr lang="en-US" sz="1200" dirty="0"/>
              <a:t>	I, </a:t>
            </a:r>
            <a:r>
              <a:rPr lang="en-US" sz="1200" b="1" dirty="0"/>
              <a:t>[Full Name of Deponent]</a:t>
            </a:r>
            <a:r>
              <a:rPr lang="en-US" sz="1200" dirty="0"/>
              <a:t>, S/o / D/o / W/o </a:t>
            </a:r>
            <a:r>
              <a:rPr lang="en-US" sz="1200" b="1" dirty="0"/>
              <a:t>[Father’s / Husband’s Name]</a:t>
            </a:r>
            <a:r>
              <a:rPr lang="en-US" sz="1200" dirty="0"/>
              <a:t>, aged about </a:t>
            </a:r>
            <a:r>
              <a:rPr lang="en-US" sz="1200" b="1" dirty="0"/>
              <a:t>[Age]</a:t>
            </a:r>
            <a:r>
              <a:rPr lang="en-US" sz="1200" dirty="0"/>
              <a:t> years, occupation </a:t>
            </a:r>
            <a:r>
              <a:rPr lang="en-US" sz="1200" b="1" dirty="0"/>
              <a:t>[Occupation]</a:t>
            </a:r>
            <a:r>
              <a:rPr lang="en-US" sz="1200" dirty="0"/>
              <a:t>, residing at </a:t>
            </a:r>
            <a:r>
              <a:rPr lang="en-US" sz="1200" b="1" dirty="0"/>
              <a:t>[Full Residential Address]</a:t>
            </a:r>
            <a:r>
              <a:rPr lang="en-US" sz="1200" dirty="0"/>
              <a:t>, do hereby solemnly affirm and state on oath as follows: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9A9853-4156-D48B-9EA3-3C776CFA7E11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No.1/2</a:t>
            </a:r>
          </a:p>
        </p:txBody>
      </p:sp>
    </p:spTree>
    <p:extLst>
      <p:ext uri="{BB962C8B-B14F-4D97-AF65-F5344CB8AC3E}">
        <p14:creationId xmlns:p14="http://schemas.microsoft.com/office/powerpoint/2010/main" val="1849613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EB59D5-E2A5-B695-06AA-0E194E29B0B4}"/>
              </a:ext>
            </a:extLst>
          </p:cNvPr>
          <p:cNvSpPr/>
          <p:nvPr/>
        </p:nvSpPr>
        <p:spPr>
          <a:xfrm>
            <a:off x="619313" y="387174"/>
            <a:ext cx="5619373" cy="72943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en-US" sz="1200" dirty="0"/>
              <a:t>That I am the deponent herein and am competent to swear to this affidavit in relation to the death of the person mentioned below.</a:t>
            </a:r>
          </a:p>
          <a:p>
            <a:pPr lvl="0" algn="just"/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</a:t>
            </a:r>
            <a:r>
              <a:rPr lang="en-US" sz="1200" b="1" dirty="0"/>
              <a:t>Late [Full Name of Deceased]</a:t>
            </a:r>
            <a:r>
              <a:rPr lang="en-US" sz="1200" dirty="0"/>
              <a:t>, S/o / D/o / W/o </a:t>
            </a:r>
            <a:r>
              <a:rPr lang="en-US" sz="1200" b="1" dirty="0"/>
              <a:t>[Father’s / Husband’s Name of Deceased]</a:t>
            </a:r>
            <a:r>
              <a:rPr lang="en-US" sz="1200" dirty="0"/>
              <a:t>, was residing at </a:t>
            </a:r>
            <a:r>
              <a:rPr lang="en-US" sz="1200" b="1" dirty="0"/>
              <a:t>[Last Residential Address of Deceased]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said </a:t>
            </a:r>
            <a:r>
              <a:rPr lang="en-US" sz="1200" b="1" dirty="0"/>
              <a:t>Late [Full Name of Deceased]</a:t>
            </a:r>
            <a:r>
              <a:rPr lang="en-US" sz="1200" dirty="0"/>
              <a:t> died on </a:t>
            </a:r>
            <a:r>
              <a:rPr lang="en-US" sz="1200" b="1" dirty="0"/>
              <a:t>[Date of Death]</a:t>
            </a:r>
            <a:r>
              <a:rPr lang="en-US" sz="1200" dirty="0"/>
              <a:t> at </a:t>
            </a:r>
            <a:r>
              <a:rPr lang="en-US" sz="1200" b="1" dirty="0"/>
              <a:t>[Place of Death]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deceased was related to me as </a:t>
            </a:r>
            <a:r>
              <a:rPr lang="en-US" sz="1200" b="1" dirty="0"/>
              <a:t>[Relationship with Deceased]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death of the said person was </a:t>
            </a:r>
            <a:r>
              <a:rPr lang="en-US" sz="1200" b="1" dirty="0"/>
              <a:t>[registered with the competent Births and Deaths Registration Authority under Registration No. ______ / not yet registered, for the reasons stated herein: ______]</a:t>
            </a:r>
            <a:r>
              <a:rPr lang="en-US" sz="1200" dirty="0"/>
              <a:t>, as applicable.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particulars of the deceased, to the best of my knowledge, are as follows: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lvl="1" algn="just"/>
            <a:r>
              <a:rPr lang="en-US" sz="1200" dirty="0"/>
              <a:t>Full Name: [Name of Deceased]</a:t>
            </a:r>
          </a:p>
          <a:p>
            <a:pPr lvl="1" algn="just"/>
            <a:r>
              <a:rPr lang="en-US" sz="1200" dirty="0"/>
              <a:t>Date of Death: [DD/MM/YYYY]</a:t>
            </a:r>
          </a:p>
          <a:p>
            <a:pPr lvl="1" algn="just"/>
            <a:r>
              <a:rPr lang="en-US" sz="1200" dirty="0"/>
              <a:t>Place of Death: [Place]</a:t>
            </a:r>
          </a:p>
          <a:p>
            <a:pPr lvl="1" algn="just"/>
            <a:r>
              <a:rPr lang="en-US" sz="1200" dirty="0"/>
              <a:t>Age at the Time of Death: [Age]</a:t>
            </a:r>
          </a:p>
          <a:p>
            <a:pPr lvl="1" algn="just"/>
            <a:r>
              <a:rPr lang="en-US" sz="1200" dirty="0"/>
              <a:t>Last Residential Address: [Full Address]</a:t>
            </a:r>
          </a:p>
          <a:p>
            <a:pPr lvl="1" algn="just"/>
            <a:r>
              <a:rPr lang="en-US" sz="1200" dirty="0"/>
              <a:t>Death Registration Number, if available: [Number]</a:t>
            </a:r>
          </a:p>
          <a:p>
            <a:pPr lvl="1" algn="just"/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I am executing this affidavit for the purpose of </a:t>
            </a:r>
            <a:r>
              <a:rPr lang="en-US" sz="1200" b="1" dirty="0"/>
              <a:t>[specify the actual purpose, such as submission to a government department, bank, revenue authority, or other competent authority]</a:t>
            </a:r>
            <a:r>
              <a:rPr lang="en-US" sz="1200" dirty="0"/>
              <a:t>.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I am prepared to produce the death certificate and other supporting documents, if available and required by the concerned authority.\</a:t>
            </a:r>
          </a:p>
          <a:p>
            <a:pPr marL="228600" lvl="0" indent="-228600" algn="just">
              <a:buFont typeface="+mj-lt"/>
              <a:buAutoNum type="arabicPeriod"/>
            </a:pPr>
            <a:endParaRPr lang="en-US" sz="1200" dirty="0"/>
          </a:p>
          <a:p>
            <a:pPr marL="228600" lvl="0" indent="-228600" algn="just">
              <a:buFont typeface="+mj-lt"/>
              <a:buAutoNum type="arabicPeriod"/>
            </a:pPr>
            <a:r>
              <a:rPr lang="en-US" sz="1200" dirty="0"/>
              <a:t>That the statements made in this affidavit are true and correct to the best of my personal knowledge and belief, and no material fact has knowingly been concealed.</a:t>
            </a:r>
          </a:p>
          <a:p>
            <a:pPr lvl="0" algn="just"/>
            <a:endParaRPr lang="en-US" sz="1200" dirty="0"/>
          </a:p>
          <a:p>
            <a:pPr algn="just"/>
            <a:r>
              <a:rPr lang="en-US" sz="1200" b="1" dirty="0"/>
              <a:t>VERIFICATION</a:t>
            </a:r>
          </a:p>
          <a:p>
            <a:pPr algn="just"/>
            <a:endParaRPr lang="en-US" sz="1200" b="1" dirty="0"/>
          </a:p>
          <a:p>
            <a:pPr algn="just"/>
            <a:r>
              <a:rPr lang="en-US" sz="1200" dirty="0"/>
              <a:t>	I, </a:t>
            </a:r>
            <a:r>
              <a:rPr lang="en-US" sz="1200" b="1" dirty="0"/>
              <a:t>[Full Name of Deponent]</a:t>
            </a:r>
            <a:r>
              <a:rPr lang="en-US" sz="1200" dirty="0"/>
              <a:t>, the above-named deponent, hereby verify that the contents of paragraphs 1 to 9 are true and correct to the best of my knowledge and belief.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6C96EE-9C22-E3BD-DB9F-C6752F915691}"/>
              </a:ext>
            </a:extLst>
          </p:cNvPr>
          <p:cNvSpPr/>
          <p:nvPr/>
        </p:nvSpPr>
        <p:spPr>
          <a:xfrm>
            <a:off x="5265044" y="9172363"/>
            <a:ext cx="971869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</a:rPr>
              <a:t>Page No.2/2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F25B5A-CCE6-636E-A52B-950A2984EF7B}"/>
              </a:ext>
            </a:extLst>
          </p:cNvPr>
          <p:cNvSpPr/>
          <p:nvPr/>
        </p:nvSpPr>
        <p:spPr>
          <a:xfrm>
            <a:off x="3079287" y="7880308"/>
            <a:ext cx="323896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Signature / Left Thumb Impression of Deponent</a:t>
            </a:r>
            <a:endParaRPr lang="en-US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B87554-335C-1EE3-F3CC-FC82690D3D9E}"/>
              </a:ext>
            </a:extLst>
          </p:cNvPr>
          <p:cNvSpPr/>
          <p:nvPr/>
        </p:nvSpPr>
        <p:spPr>
          <a:xfrm>
            <a:off x="600675" y="7787974"/>
            <a:ext cx="5629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Place:</a:t>
            </a:r>
          </a:p>
          <a:p>
            <a:pPr algn="just"/>
            <a:r>
              <a:rPr lang="en-US" sz="1200" b="1" dirty="0"/>
              <a:t>Date: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98398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</TotalTime>
  <Words>409</Words>
  <Application>Microsoft Office PowerPoint</Application>
  <PresentationFormat>A4 Paper (210x297 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Datta Aihole</dc:creator>
  <cp:lastModifiedBy>Datta Aihole</cp:lastModifiedBy>
  <cp:revision>1</cp:revision>
  <dcterms:created xsi:type="dcterms:W3CDTF">2026-10-24T14:23:47Z</dcterms:created>
  <dcterms:modified xsi:type="dcterms:W3CDTF">2026-10-24T14:32:16Z</dcterms:modified>
</cp:coreProperties>
</file>